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6"/>
  </p:notesMasterIdLst>
  <p:handoutMasterIdLst>
    <p:handoutMasterId r:id="rId127"/>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7309" r:id="rId108"/>
    <p:sldId id="2147478834" r:id="rId109"/>
    <p:sldId id="2147478843" r:id="rId110"/>
    <p:sldId id="2076138367" r:id="rId111"/>
    <p:sldId id="2076136687" r:id="rId112"/>
    <p:sldId id="2147477283" r:id="rId113"/>
    <p:sldId id="2147478833" r:id="rId114"/>
    <p:sldId id="2147478844" r:id="rId115"/>
    <p:sldId id="2076138586" r:id="rId116"/>
    <p:sldId id="2076138532" r:id="rId117"/>
    <p:sldId id="2147477285" r:id="rId118"/>
    <p:sldId id="2147477384" r:id="rId119"/>
    <p:sldId id="2076138374" r:id="rId120"/>
    <p:sldId id="2147477287" r:id="rId121"/>
    <p:sldId id="2147477315" r:id="rId122"/>
    <p:sldId id="2147477254" r:id="rId123"/>
    <p:sldId id="2147477325" r:id="rId124"/>
    <p:sldId id="2147477377" r:id="rId12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01" dt="2023-04-24T01:38:42.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67" d="100"/>
          <a:sy n="67" d="100"/>
        </p:scale>
        <p:origin x="130" y="91"/>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5/10/relationships/revisionInfo" Target="revisionInfo.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presProps" Target="pres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ableStyles" Target="tableStyle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4-24T01:56:31.903" v="1448" actId="14100"/>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4-11T21:24:41.103" v="157" actId="729"/>
        <pc:sldMkLst>
          <pc:docMk/>
          <pc:sldMk cId="3123820376" sldId="2147478846"/>
        </pc:sldMkLst>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addSp modSp mod">
        <pc:chgData name="Bob Ward" userId="6da7c2dd-8e2e-469f-a216-c384312e2a2d" providerId="ADAL" clId="{7F9623DB-EC89-4240-9A39-91F19B0ECAC2}" dt="2023-04-24T01:42:27.592" v="1444" actId="6549"/>
        <pc:sldMkLst>
          <pc:docMk/>
          <pc:sldMk cId="2972865205" sldId="2147478872"/>
        </pc:sldMkLst>
        <pc:spChg chg="mod">
          <ac:chgData name="Bob Ward" userId="6da7c2dd-8e2e-469f-a216-c384312e2a2d" providerId="ADAL" clId="{7F9623DB-EC89-4240-9A39-91F19B0ECAC2}" dt="2023-04-24T01:42:27.592" v="1444" actId="6549"/>
          <ac:spMkLst>
            <pc:docMk/>
            <pc:sldMk cId="2972865205" sldId="2147478872"/>
            <ac:spMk id="4" creationId="{6F27D3D5-1E39-108C-1B4E-5E36367AED03}"/>
          </ac:spMkLst>
        </pc:spChg>
        <pc:spChg chg="add mod">
          <ac:chgData name="Bob Ward" userId="6da7c2dd-8e2e-469f-a216-c384312e2a2d" providerId="ADAL" clId="{7F9623DB-EC89-4240-9A39-91F19B0ECAC2}" dt="2023-04-24T01:41:27.994" v="1374" actId="1076"/>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4/23/2023 8:56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4/23/2023 8:56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9.png"/><Relationship Id="rId4"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12.png"/><Relationship Id="rId17" Type="http://schemas.openxmlformats.org/officeDocument/2006/relationships/image" Target="../media/image215.svg"/><Relationship Id="rId2" Type="http://schemas.openxmlformats.org/officeDocument/2006/relationships/notesSlide" Target="../notesSlides/notesSlide88.xml"/><Relationship Id="rId16" Type="http://schemas.openxmlformats.org/officeDocument/2006/relationships/image" Target="../media/image214.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13.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hyperlink" Target="https://es.wikipedia.org/wiki/Apple" TargetMode="External"/><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hyperlink" Target="http://pngimg.com/download/26986" TargetMode="External"/><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5.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5.xml"/><Relationship Id="rId5" Type="http://schemas.openxmlformats.org/officeDocument/2006/relationships/image" Target="../media/image142.svg"/><Relationship Id="rId4" Type="http://schemas.openxmlformats.org/officeDocument/2006/relationships/image" Target="../media/image14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22.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4.svg"/><Relationship Id="rId11" Type="http://schemas.openxmlformats.org/officeDocument/2006/relationships/image" Target="../media/image149.jpe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23.svg"/><Relationship Id="rId9" Type="http://schemas.openxmlformats.org/officeDocument/2006/relationships/image" Target="../media/image1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52.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4.sv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7.svg"/><Relationship Id="rId12" Type="http://schemas.openxmlformats.org/officeDocument/2006/relationships/image" Target="../media/image162.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6.png"/><Relationship Id="rId1" Type="http://schemas.openxmlformats.org/officeDocument/2006/relationships/slideLayout" Target="../slideLayouts/slideLayout6.xml"/><Relationship Id="rId6" Type="http://schemas.openxmlformats.org/officeDocument/2006/relationships/image" Target="../media/image156.png"/><Relationship Id="rId11" Type="http://schemas.openxmlformats.org/officeDocument/2006/relationships/image" Target="../media/image161.svg"/><Relationship Id="rId5" Type="http://schemas.openxmlformats.org/officeDocument/2006/relationships/hyperlink" Target="https://www.microsoft.com/en-us/sql-server/sql-server-2022" TargetMode="External"/><Relationship Id="rId15" Type="http://schemas.openxmlformats.org/officeDocument/2006/relationships/image" Target="../media/image165.svg"/><Relationship Id="rId10" Type="http://schemas.openxmlformats.org/officeDocument/2006/relationships/image" Target="../media/image160.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9.svg"/><Relationship Id="rId14" Type="http://schemas.openxmlformats.org/officeDocument/2006/relationships/image" Target="../media/image16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7.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71.png"/><Relationship Id="rId10" Type="http://schemas.openxmlformats.org/officeDocument/2006/relationships/image" Target="../media/image23.svg"/><Relationship Id="rId4" Type="http://schemas.openxmlformats.org/officeDocument/2006/relationships/image" Target="../media/image170.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82.jpeg"/><Relationship Id="rId5" Type="http://schemas.openxmlformats.org/officeDocument/2006/relationships/image" Target="../media/image176.png"/><Relationship Id="rId10" Type="http://schemas.openxmlformats.org/officeDocument/2006/relationships/image" Target="../media/image181.jpeg"/><Relationship Id="rId4" Type="http://schemas.openxmlformats.org/officeDocument/2006/relationships/image" Target="../media/image9.svg"/><Relationship Id="rId9" Type="http://schemas.openxmlformats.org/officeDocument/2006/relationships/image" Target="../media/image180.jpeg"/><Relationship Id="rId14" Type="http://schemas.openxmlformats.org/officeDocument/2006/relationships/image" Target="../media/image185.png"/></Relationships>
</file>

<file path=ppt/slides/_rels/slide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8.jpeg"/><Relationship Id="rId4" Type="http://schemas.openxmlformats.org/officeDocument/2006/relationships/image" Target="../media/image187.png"/></Relationships>
</file>

<file path=ppt/slides/_rels/slide9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8.png"/><Relationship Id="rId7" Type="http://schemas.openxmlformats.org/officeDocument/2006/relationships/image" Target="../media/image190.png"/><Relationship Id="rId12" Type="http://schemas.openxmlformats.org/officeDocument/2006/relationships/image" Target="../media/image177.png"/><Relationship Id="rId17" Type="http://schemas.openxmlformats.org/officeDocument/2006/relationships/image" Target="../media/image182.jpeg"/><Relationship Id="rId2" Type="http://schemas.openxmlformats.org/officeDocument/2006/relationships/notesSlide" Target="../notesSlides/notesSlide76.xml"/><Relationship Id="rId16" Type="http://schemas.openxmlformats.org/officeDocument/2006/relationships/image" Target="../media/image181.jpeg"/><Relationship Id="rId20"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75.png"/><Relationship Id="rId11" Type="http://schemas.openxmlformats.org/officeDocument/2006/relationships/image" Target="../media/image176.png"/><Relationship Id="rId5" Type="http://schemas.openxmlformats.org/officeDocument/2006/relationships/image" Target="../media/image189.png"/><Relationship Id="rId15" Type="http://schemas.openxmlformats.org/officeDocument/2006/relationships/image" Target="../media/image180.jpeg"/><Relationship Id="rId10" Type="http://schemas.openxmlformats.org/officeDocument/2006/relationships/image" Target="../media/image23.svg"/><Relationship Id="rId19"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9.png"/></Relationships>
</file>

<file path=ppt/slides/_rels/slide98.xml.rels><?xml version="1.0" encoding="UTF-8" standalone="yes"?>
<Relationships xmlns="http://schemas.openxmlformats.org/package/2006/relationships"><Relationship Id="rId8" Type="http://schemas.openxmlformats.org/officeDocument/2006/relationships/image" Target="../media/image194.svg"/><Relationship Id="rId13" Type="http://schemas.openxmlformats.org/officeDocument/2006/relationships/image" Target="../media/image199.png"/><Relationship Id="rId18" Type="http://schemas.openxmlformats.org/officeDocument/2006/relationships/image" Target="../media/image204.svg"/><Relationship Id="rId3" Type="http://schemas.openxmlformats.org/officeDocument/2006/relationships/image" Target="../media/image8.png"/><Relationship Id="rId21" Type="http://schemas.openxmlformats.org/officeDocument/2006/relationships/image" Target="../media/image207.png"/><Relationship Id="rId7" Type="http://schemas.openxmlformats.org/officeDocument/2006/relationships/image" Target="../media/image193.png"/><Relationship Id="rId12" Type="http://schemas.openxmlformats.org/officeDocument/2006/relationships/image" Target="../media/image198.svg"/><Relationship Id="rId17" Type="http://schemas.openxmlformats.org/officeDocument/2006/relationships/image" Target="../media/image203.png"/><Relationship Id="rId2" Type="http://schemas.openxmlformats.org/officeDocument/2006/relationships/notesSlide" Target="../notesSlides/notesSlide77.xml"/><Relationship Id="rId16" Type="http://schemas.openxmlformats.org/officeDocument/2006/relationships/image" Target="../media/image202.svg"/><Relationship Id="rId20" Type="http://schemas.openxmlformats.org/officeDocument/2006/relationships/image" Target="../media/image206.svg"/><Relationship Id="rId1" Type="http://schemas.openxmlformats.org/officeDocument/2006/relationships/slideLayout" Target="../slideLayouts/slideLayout6.xml"/><Relationship Id="rId6" Type="http://schemas.openxmlformats.org/officeDocument/2006/relationships/image" Target="../media/image192.svg"/><Relationship Id="rId11" Type="http://schemas.openxmlformats.org/officeDocument/2006/relationships/image" Target="../media/image197.png"/><Relationship Id="rId5" Type="http://schemas.openxmlformats.org/officeDocument/2006/relationships/image" Target="../media/image87.png"/><Relationship Id="rId15" Type="http://schemas.openxmlformats.org/officeDocument/2006/relationships/image" Target="../media/image201.png"/><Relationship Id="rId10" Type="http://schemas.openxmlformats.org/officeDocument/2006/relationships/image" Target="../media/image196.svg"/><Relationship Id="rId19" Type="http://schemas.openxmlformats.org/officeDocument/2006/relationships/image" Target="../media/image205.png"/><Relationship Id="rId4" Type="http://schemas.openxmlformats.org/officeDocument/2006/relationships/image" Target="../media/image9.svg"/><Relationship Id="rId9" Type="http://schemas.openxmlformats.org/officeDocument/2006/relationships/image" Target="../media/image195.png"/><Relationship Id="rId14" Type="http://schemas.openxmlformats.org/officeDocument/2006/relationships/image" Target="../media/image200.svg"/><Relationship Id="rId22" Type="http://schemas.openxmlformats.org/officeDocument/2006/relationships/image" Target="../media/image208.svg"/></Relationships>
</file>

<file path=ppt/slides/_rels/slide99.xml.rels><?xml version="1.0" encoding="UTF-8" standalone="yes"?>
<Relationships xmlns="http://schemas.openxmlformats.org/package/2006/relationships"><Relationship Id="rId8" Type="http://schemas.openxmlformats.org/officeDocument/2006/relationships/image" Target="../media/image181.jpeg"/><Relationship Id="rId3" Type="http://schemas.openxmlformats.org/officeDocument/2006/relationships/image" Target="../media/image8.png"/><Relationship Id="rId7" Type="http://schemas.openxmlformats.org/officeDocument/2006/relationships/image" Target="../media/image180.jpeg"/><Relationship Id="rId12" Type="http://schemas.openxmlformats.org/officeDocument/2006/relationships/image" Target="../media/image185.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9.svg"/><Relationship Id="rId9" Type="http://schemas.openxmlformats.org/officeDocument/2006/relationships/image" Target="../media/image18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Why not? Separable from file storage and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8102112" y="6195804"/>
            <a:ext cx="423056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2140</TotalTime>
  <Words>11252</Words>
  <Application>Microsoft Office PowerPoint</Application>
  <PresentationFormat>Widescreen</PresentationFormat>
  <Paragraphs>1853</Paragraphs>
  <Slides>116</Slides>
  <Notes>93</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116</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2023-04-24T01:56:35Z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